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3" r:id="rId1"/>
  </p:sldMasterIdLst>
  <p:sldIdLst>
    <p:sldId id="257" r:id="rId2"/>
    <p:sldId id="276" r:id="rId3"/>
    <p:sldId id="259" r:id="rId4"/>
    <p:sldId id="260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7" r:id="rId16"/>
    <p:sldId id="278" r:id="rId17"/>
    <p:sldId id="279" r:id="rId18"/>
    <p:sldId id="282" r:id="rId19"/>
    <p:sldId id="280" r:id="rId20"/>
    <p:sldId id="287" r:id="rId21"/>
    <p:sldId id="281" r:id="rId22"/>
    <p:sldId id="283" r:id="rId23"/>
    <p:sldId id="284" r:id="rId24"/>
    <p:sldId id="285" r:id="rId25"/>
    <p:sldId id="286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5" autoAdjust="0"/>
    <p:restoredTop sz="94660"/>
  </p:normalViewPr>
  <p:slideViewPr>
    <p:cSldViewPr snapToGrid="0">
      <p:cViewPr varScale="1">
        <p:scale>
          <a:sx n="50" d="100"/>
          <a:sy n="50" d="100"/>
        </p:scale>
        <p:origin x="6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6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247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47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9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65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25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26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89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72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33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649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328B7EA-1490-4494-A2BE-134CEB680279}" type="datetimeFigureOut">
              <a:rPr lang="en-IN" smtClean="0"/>
              <a:t>09-12-2021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9A00980-597F-4AFC-93DC-2025902F862D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65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271"/>
            <a:ext cx="10515600" cy="2724439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            </a:t>
            </a:r>
            <a: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6" y="3409605"/>
            <a:ext cx="4038600" cy="3857049"/>
          </a:xfrm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By                                                                                      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2800" dirty="0" smtClean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Monika Jundhare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1F5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B.E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Batch: 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2020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– 5759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Center:  Thane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7630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                             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Picture 34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498" y="291944"/>
            <a:ext cx="3394364" cy="178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1257424"/>
            <a:ext cx="237566" cy="161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/>
            </a:r>
            <a:b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96292" y="2143385"/>
            <a:ext cx="8068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b="1" u="sng" dirty="0" smtClean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Placement</a:t>
            </a:r>
            <a:r>
              <a:rPr kumimoji="0" lang="en-US" sz="4000" b="1" i="0" u="sng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Management System</a:t>
            </a: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92637" y="3537670"/>
            <a:ext cx="446116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Under the Guidance of,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Chittaranjan Ghosh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Technical  Trainer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1F386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sz="2800" b="1" i="0" strike="noStrike" cap="none" normalizeH="0" baseline="0" dirty="0" smtClean="0">
                <a:ln>
                  <a:noFill/>
                </a:ln>
                <a:solidFill>
                  <a:srgbClr val="1F38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EduBridge</a:t>
            </a:r>
            <a:r>
              <a:rPr kumimoji="0" lang="en-US" sz="2800" b="1" i="0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US" sz="2800" b="0" i="0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Arial" panose="020B0604020202020204" pitchFamily="34" charset="0"/>
              </a:rPr>
              <a:t>(School of coding) </a:t>
            </a:r>
            <a:endParaRPr kumimoji="0" lang="en-US" sz="2800" b="0" i="0" u="none" strike="noStrike" cap="none" normalizeH="0" baseline="0" dirty="0" smtClean="0">
              <a:ln>
                <a:noFill/>
              </a:ln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007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02911"/>
            <a:ext cx="10515600" cy="1325563"/>
          </a:xfrm>
        </p:spPr>
        <p:txBody>
          <a:bodyPr/>
          <a:lstStyle/>
          <a:p>
            <a:r>
              <a:rPr lang="en-US" dirty="0" smtClean="0"/>
              <a:t>Admin Sign in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1"/>
            <a:ext cx="12191999" cy="5577840"/>
          </a:xfrm>
        </p:spPr>
      </p:pic>
    </p:spTree>
    <p:extLst>
      <p:ext uri="{BB962C8B-B14F-4D97-AF65-F5344CB8AC3E}">
        <p14:creationId xmlns:p14="http://schemas.microsoft.com/office/powerpoint/2010/main" val="209163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09" y="-119784"/>
            <a:ext cx="10515600" cy="1325563"/>
          </a:xfrm>
        </p:spPr>
        <p:txBody>
          <a:bodyPr/>
          <a:lstStyle/>
          <a:p>
            <a:r>
              <a:rPr lang="en-US" dirty="0" smtClean="0"/>
              <a:t>Admin dashboard: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5779"/>
            <a:ext cx="12192000" cy="5652221"/>
          </a:xfrm>
        </p:spPr>
      </p:pic>
    </p:spTree>
    <p:extLst>
      <p:ext uri="{BB962C8B-B14F-4D97-AF65-F5344CB8AC3E}">
        <p14:creationId xmlns:p14="http://schemas.microsoft.com/office/powerpoint/2010/main" val="2089235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8546"/>
            <a:ext cx="10148454" cy="1325563"/>
          </a:xfrm>
        </p:spPr>
        <p:txBody>
          <a:bodyPr/>
          <a:lstStyle/>
          <a:p>
            <a:r>
              <a:rPr lang="en-US" dirty="0" smtClean="0"/>
              <a:t>Non-Placed Student: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267"/>
            <a:ext cx="12191999" cy="5670983"/>
          </a:xfrm>
        </p:spPr>
      </p:pic>
    </p:spTree>
    <p:extLst>
      <p:ext uri="{BB962C8B-B14F-4D97-AF65-F5344CB8AC3E}">
        <p14:creationId xmlns:p14="http://schemas.microsoft.com/office/powerpoint/2010/main" val="545325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45" y="-202911"/>
            <a:ext cx="10515600" cy="1325563"/>
          </a:xfrm>
        </p:spPr>
        <p:txBody>
          <a:bodyPr/>
          <a:lstStyle/>
          <a:p>
            <a:r>
              <a:rPr lang="en-US" dirty="0" smtClean="0"/>
              <a:t>Placed student: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" y="1122653"/>
            <a:ext cx="12168655" cy="5735348"/>
          </a:xfrm>
        </p:spPr>
      </p:pic>
    </p:spTree>
    <p:extLst>
      <p:ext uri="{BB962C8B-B14F-4D97-AF65-F5344CB8AC3E}">
        <p14:creationId xmlns:p14="http://schemas.microsoft.com/office/powerpoint/2010/main" val="190586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9259"/>
            <a:ext cx="10515600" cy="1325563"/>
          </a:xfrm>
        </p:spPr>
        <p:txBody>
          <a:bodyPr/>
          <a:lstStyle/>
          <a:p>
            <a:r>
              <a:rPr lang="en-US" dirty="0" smtClean="0"/>
              <a:t>Recruiter  Signup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0408"/>
            <a:ext cx="12192000" cy="5760720"/>
          </a:xfrm>
        </p:spPr>
      </p:pic>
    </p:spTree>
    <p:extLst>
      <p:ext uri="{BB962C8B-B14F-4D97-AF65-F5344CB8AC3E}">
        <p14:creationId xmlns:p14="http://schemas.microsoft.com/office/powerpoint/2010/main" val="1497516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4938"/>
            <a:ext cx="10515600" cy="1325563"/>
          </a:xfrm>
        </p:spPr>
        <p:txBody>
          <a:bodyPr/>
          <a:lstStyle/>
          <a:p>
            <a:r>
              <a:rPr lang="en-US" dirty="0" smtClean="0"/>
              <a:t>Recruiter Sign in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3164"/>
            <a:ext cx="12191999" cy="5444836"/>
          </a:xfrm>
        </p:spPr>
      </p:pic>
    </p:spTree>
    <p:extLst>
      <p:ext uri="{BB962C8B-B14F-4D97-AF65-F5344CB8AC3E}">
        <p14:creationId xmlns:p14="http://schemas.microsoft.com/office/powerpoint/2010/main" val="354122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-149225"/>
            <a:ext cx="10515600" cy="1325563"/>
          </a:xfrm>
        </p:spPr>
        <p:txBody>
          <a:bodyPr/>
          <a:lstStyle/>
          <a:p>
            <a:r>
              <a:rPr lang="en-US" dirty="0" smtClean="0"/>
              <a:t>Recruiter Dashboard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76339"/>
            <a:ext cx="12191998" cy="5681662"/>
          </a:xfrm>
        </p:spPr>
      </p:pic>
    </p:spTree>
    <p:extLst>
      <p:ext uri="{BB962C8B-B14F-4D97-AF65-F5344CB8AC3E}">
        <p14:creationId xmlns:p14="http://schemas.microsoft.com/office/powerpoint/2010/main" val="252158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75" y="-214311"/>
            <a:ext cx="11468100" cy="1400174"/>
          </a:xfrm>
        </p:spPr>
        <p:txBody>
          <a:bodyPr/>
          <a:lstStyle/>
          <a:p>
            <a:r>
              <a:rPr lang="en-US" dirty="0" smtClean="0"/>
              <a:t>View jobs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036"/>
            <a:ext cx="12191999" cy="5527964"/>
          </a:xfrm>
        </p:spPr>
      </p:pic>
    </p:spTree>
    <p:extLst>
      <p:ext uri="{BB962C8B-B14F-4D97-AF65-F5344CB8AC3E}">
        <p14:creationId xmlns:p14="http://schemas.microsoft.com/office/powerpoint/2010/main" val="155866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0663"/>
            <a:ext cx="10515600" cy="1325563"/>
          </a:xfrm>
        </p:spPr>
        <p:txBody>
          <a:bodyPr/>
          <a:lstStyle/>
          <a:p>
            <a:r>
              <a:rPr lang="en-US" dirty="0" smtClean="0"/>
              <a:t>Check Applicant List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0161"/>
            <a:ext cx="12192000" cy="5577840"/>
          </a:xfrm>
        </p:spPr>
      </p:pic>
    </p:spTree>
    <p:extLst>
      <p:ext uri="{BB962C8B-B14F-4D97-AF65-F5344CB8AC3E}">
        <p14:creationId xmlns:p14="http://schemas.microsoft.com/office/powerpoint/2010/main" val="1111872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881360" cy="1127759"/>
          </a:xfrm>
        </p:spPr>
        <p:txBody>
          <a:bodyPr/>
          <a:lstStyle/>
          <a:p>
            <a:r>
              <a:rPr lang="en-US" dirty="0" smtClean="0"/>
              <a:t>Applicant Details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3411"/>
            <a:ext cx="12191999" cy="5544589"/>
          </a:xfrm>
        </p:spPr>
      </p:pic>
    </p:spTree>
    <p:extLst>
      <p:ext uri="{BB962C8B-B14F-4D97-AF65-F5344CB8AC3E}">
        <p14:creationId xmlns:p14="http://schemas.microsoft.com/office/powerpoint/2010/main" val="239195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324" y="0"/>
            <a:ext cx="7931727" cy="1325563"/>
          </a:xfrm>
        </p:spPr>
        <p:txBody>
          <a:bodyPr>
            <a:normAutofit/>
          </a:bodyPr>
          <a:lstStyle/>
          <a:p>
            <a:r>
              <a:rPr lang="en-US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INDEX:</a:t>
            </a:r>
            <a:endParaRPr lang="en-IN" sz="4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227810"/>
            <a:ext cx="10058400" cy="3641283"/>
          </a:xfrm>
        </p:spPr>
        <p:txBody>
          <a:bodyPr>
            <a:normAutofit/>
          </a:bodyPr>
          <a:lstStyle/>
          <a:p>
            <a:pPr marL="1280160" indent="-457200" algn="just">
              <a:lnSpc>
                <a:spcPct val="115000"/>
              </a:lnSpc>
              <a:spcAft>
                <a:spcPts val="5"/>
              </a:spcAft>
              <a:buFont typeface="Wingdings" panose="05000000000000000000" pitchFamily="2" charset="2"/>
              <a:buChar char="§"/>
            </a:pPr>
            <a:r>
              <a:rPr lang="en-IN" sz="32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 :</a:t>
            </a:r>
          </a:p>
          <a:p>
            <a:pPr marL="1280160" indent="-457200" algn="just">
              <a:lnSpc>
                <a:spcPct val="115000"/>
              </a:lnSpc>
              <a:spcAft>
                <a:spcPts val="5"/>
              </a:spcAft>
              <a:buFont typeface="Wingdings" panose="05000000000000000000" pitchFamily="2" charset="2"/>
              <a:buChar char="§"/>
            </a:pPr>
            <a:r>
              <a:rPr lang="en-I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 :</a:t>
            </a:r>
          </a:p>
          <a:p>
            <a:pPr marL="1280160" indent="-457200" algn="just">
              <a:lnSpc>
                <a:spcPct val="115000"/>
              </a:lnSpc>
              <a:spcAft>
                <a:spcPts val="5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Dictionary :</a:t>
            </a:r>
          </a:p>
          <a:p>
            <a:pPr marL="1280160" indent="-457200" algn="just">
              <a:lnSpc>
                <a:spcPct val="115000"/>
              </a:lnSpc>
              <a:spcAft>
                <a:spcPts val="5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:</a:t>
            </a: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algn="just">
              <a:lnSpc>
                <a:spcPct val="115000"/>
              </a:lnSpc>
              <a:spcAft>
                <a:spcPts val="5"/>
              </a:spcAft>
            </a:pPr>
            <a:endParaRPr lang="en-I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578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95040"/>
            <a:ext cx="10058400" cy="1450757"/>
          </a:xfrm>
        </p:spPr>
        <p:txBody>
          <a:bodyPr/>
          <a:lstStyle/>
          <a:p>
            <a:r>
              <a:rPr lang="en-US" dirty="0" smtClean="0"/>
              <a:t> Search Candidates List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3289"/>
            <a:ext cx="12191999" cy="5827222"/>
          </a:xfrm>
        </p:spPr>
      </p:pic>
    </p:spTree>
    <p:extLst>
      <p:ext uri="{BB962C8B-B14F-4D97-AF65-F5344CB8AC3E}">
        <p14:creationId xmlns:p14="http://schemas.microsoft.com/office/powerpoint/2010/main" val="27013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994" y="-229235"/>
            <a:ext cx="10515600" cy="1325563"/>
          </a:xfrm>
        </p:spPr>
        <p:txBody>
          <a:bodyPr/>
          <a:lstStyle/>
          <a:p>
            <a:r>
              <a:rPr lang="en-US" dirty="0" smtClean="0"/>
              <a:t>Student Signup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94" y="1296785"/>
            <a:ext cx="12207994" cy="5561215"/>
          </a:xfrm>
        </p:spPr>
      </p:pic>
    </p:spTree>
    <p:extLst>
      <p:ext uri="{BB962C8B-B14F-4D97-AF65-F5344CB8AC3E}">
        <p14:creationId xmlns:p14="http://schemas.microsoft.com/office/powerpoint/2010/main" val="2975464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9469" y="-274955"/>
            <a:ext cx="10515600" cy="1325563"/>
          </a:xfrm>
        </p:spPr>
        <p:txBody>
          <a:bodyPr/>
          <a:lstStyle/>
          <a:p>
            <a:r>
              <a:rPr lang="en-US" dirty="0" smtClean="0"/>
              <a:t>Student Sign in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609"/>
            <a:ext cx="12192000" cy="5807392"/>
          </a:xfrm>
        </p:spPr>
      </p:pic>
    </p:spTree>
    <p:extLst>
      <p:ext uri="{BB962C8B-B14F-4D97-AF65-F5344CB8AC3E}">
        <p14:creationId xmlns:p14="http://schemas.microsoft.com/office/powerpoint/2010/main" val="3065907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9506"/>
            <a:ext cx="10515600" cy="1325563"/>
          </a:xfrm>
        </p:spPr>
        <p:txBody>
          <a:bodyPr/>
          <a:lstStyle/>
          <a:p>
            <a:r>
              <a:rPr lang="en-US" dirty="0" smtClean="0"/>
              <a:t>Student Dashboard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0" y="1446415"/>
            <a:ext cx="12164810" cy="5411585"/>
          </a:xfrm>
        </p:spPr>
      </p:pic>
    </p:spTree>
    <p:extLst>
      <p:ext uri="{BB962C8B-B14F-4D97-AF65-F5344CB8AC3E}">
        <p14:creationId xmlns:p14="http://schemas.microsoft.com/office/powerpoint/2010/main" val="2570368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3515"/>
            <a:ext cx="10515600" cy="1325563"/>
          </a:xfrm>
        </p:spPr>
        <p:txBody>
          <a:bodyPr/>
          <a:lstStyle/>
          <a:p>
            <a:r>
              <a:rPr lang="en-US" dirty="0" smtClean="0"/>
              <a:t>View jobs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9913"/>
            <a:ext cx="12191999" cy="5478087"/>
          </a:xfrm>
        </p:spPr>
      </p:pic>
    </p:spTree>
    <p:extLst>
      <p:ext uri="{BB962C8B-B14F-4D97-AF65-F5344CB8AC3E}">
        <p14:creationId xmlns:p14="http://schemas.microsoft.com/office/powerpoint/2010/main" val="961453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765"/>
            <a:ext cx="10515600" cy="1325563"/>
          </a:xfrm>
        </p:spPr>
        <p:txBody>
          <a:bodyPr/>
          <a:lstStyle/>
          <a:p>
            <a:r>
              <a:rPr lang="en-US" dirty="0" smtClean="0"/>
              <a:t>Applied Jobs Status: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799"/>
            <a:ext cx="12191999" cy="5749202"/>
          </a:xfrm>
        </p:spPr>
      </p:pic>
    </p:spTree>
    <p:extLst>
      <p:ext uri="{BB962C8B-B14F-4D97-AF65-F5344CB8AC3E}">
        <p14:creationId xmlns:p14="http://schemas.microsoft.com/office/powerpoint/2010/main" val="558375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837" y="1479665"/>
            <a:ext cx="10515600" cy="488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 smtClean="0"/>
              <a:t>       </a:t>
            </a:r>
          </a:p>
          <a:p>
            <a:pPr marL="0" indent="0">
              <a:buNone/>
            </a:pPr>
            <a:r>
              <a:rPr lang="en-US" sz="8800" dirty="0"/>
              <a:t> </a:t>
            </a:r>
            <a:r>
              <a:rPr lang="en-US" sz="8800" dirty="0" smtClean="0"/>
              <a:t>      </a:t>
            </a:r>
            <a:r>
              <a:rPr lang="en-US" sz="9600" dirty="0" smtClean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34044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0417" y="268065"/>
            <a:ext cx="3325091" cy="1325563"/>
          </a:xfrm>
        </p:spPr>
        <p:txBody>
          <a:bodyPr>
            <a:noAutofit/>
          </a:bodyPr>
          <a:lstStyle/>
          <a:p>
            <a:pPr indent="-6350">
              <a:lnSpc>
                <a:spcPct val="98000"/>
              </a:lnSpc>
              <a:spcAft>
                <a:spcPts val="10"/>
              </a:spcAft>
            </a:pPr>
            <a:r>
              <a:rPr lang="en-IN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IN" sz="24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IN" sz="2400" u="none" strike="noStrike" dirty="0" smtClean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9011" y="1826741"/>
            <a:ext cx="10954789" cy="4350222"/>
          </a:xfrm>
        </p:spPr>
        <p:txBody>
          <a:bodyPr>
            <a:noAutofit/>
          </a:bodyPr>
          <a:lstStyle/>
          <a:p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project explains about the </a:t>
            </a:r>
            <a:r>
              <a:rPr lang="en-IN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placement Management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Website .This project mainly explains the various actions related to placement. You can search various jobs and check their your status . Our Project Include </a:t>
            </a:r>
          </a:p>
          <a:p>
            <a:endParaRPr lang="en-IN" sz="2800" dirty="0" smtClean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IN" sz="28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Modules:-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Admin Module </a:t>
            </a:r>
            <a: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IN" sz="2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Recruiter</a:t>
            </a:r>
            <a: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Module </a:t>
            </a:r>
            <a: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/>
            </a:r>
            <a:br>
              <a:rPr lang="en-IN" sz="28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IN" sz="2800" dirty="0" smtClean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Student</a:t>
            </a:r>
            <a:r>
              <a:rPr lang="en-IN" sz="2800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Module </a:t>
            </a:r>
            <a:endParaRPr lang="en-IN" sz="2800" dirty="0"/>
          </a:p>
        </p:txBody>
      </p:sp>
      <p:sp>
        <p:nvSpPr>
          <p:cNvPr id="4" name="Rectangle 3"/>
          <p:cNvSpPr/>
          <p:nvPr/>
        </p:nvSpPr>
        <p:spPr>
          <a:xfrm>
            <a:off x="2493819" y="501177"/>
            <a:ext cx="8271163" cy="1071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350">
              <a:lnSpc>
                <a:spcPct val="98000"/>
              </a:lnSpc>
              <a:spcAft>
                <a:spcPts val="10"/>
              </a:spcAft>
            </a:pPr>
            <a:r>
              <a:rPr lang="en-IN" u="none" strike="noStrike" dirty="0" smtClean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IN" sz="1400" u="none" strike="noStrike" dirty="0" smtClean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914400" algn="just">
              <a:lnSpc>
                <a:spcPct val="115000"/>
              </a:lnSpc>
              <a:spcAft>
                <a:spcPts val="5"/>
              </a:spcAft>
            </a:pPr>
            <a:r>
              <a:rPr lang="en-IN" sz="4000" b="1" u="sng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INTRODUCTION</a:t>
            </a:r>
            <a:endParaRPr lang="en-IN" sz="4000" b="1" u="sng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35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32" y="880514"/>
            <a:ext cx="9414164" cy="1325563"/>
          </a:xfrm>
        </p:spPr>
        <p:txBody>
          <a:bodyPr>
            <a:normAutofit fontScale="90000"/>
          </a:bodyPr>
          <a:lstStyle/>
          <a:p>
            <a:r>
              <a:rPr lang="en-IN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REQUIREMENTS:</a:t>
            </a: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I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135" y="2206078"/>
            <a:ext cx="11037916" cy="4945638"/>
          </a:xfrm>
        </p:spPr>
        <p:txBody>
          <a:bodyPr>
            <a:normAutofit/>
          </a:bodyPr>
          <a:lstStyle/>
          <a:p>
            <a:pPr marL="679450" indent="-457200">
              <a:lnSpc>
                <a:spcPct val="98000"/>
              </a:lnSpc>
              <a:spcAft>
                <a:spcPts val="10"/>
              </a:spcAft>
              <a:buFont typeface="Wingdings" panose="05000000000000000000" pitchFamily="2" charset="2"/>
              <a:buChar char="§"/>
            </a:pP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Front end: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Java/J2EE technologies (Servlet, JSP), HTML, CSS, JavaScript, Bootstrap, Hibernate. </a:t>
            </a:r>
            <a:endParaRPr lang="en-IN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679450" indent="-457200">
              <a:lnSpc>
                <a:spcPct val="98000"/>
              </a:lnSpc>
              <a:spcAft>
                <a:spcPts val="10"/>
              </a:spcAft>
              <a:buFont typeface="Wingdings" panose="05000000000000000000" pitchFamily="2" charset="2"/>
              <a:buChar char="§"/>
            </a:pP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 end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MySQL workbench 8.0.23CE.  </a:t>
            </a:r>
            <a:endParaRPr lang="en-IN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679450" indent="-457200">
              <a:lnSpc>
                <a:spcPct val="98000"/>
              </a:lnSpc>
              <a:spcAft>
                <a:spcPts val="10"/>
              </a:spcAft>
              <a:buFont typeface="Wingdings" panose="05000000000000000000" pitchFamily="2" charset="2"/>
              <a:buChar char="§"/>
            </a:pP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Middleware/Server: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Apache Tomcat v8.5. IDE: Eclipse IDE for Java EE Developers  </a:t>
            </a:r>
            <a:endParaRPr lang="en-IN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679450" indent="-457200">
              <a:lnSpc>
                <a:spcPct val="98000"/>
              </a:lnSpc>
              <a:spcAft>
                <a:spcPts val="10"/>
              </a:spcAft>
              <a:buFont typeface="Wingdings" panose="05000000000000000000" pitchFamily="2" charset="2"/>
              <a:buChar char="§"/>
            </a:pP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Browser: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Best result on Google Chrome </a:t>
            </a:r>
            <a:endParaRPr lang="en-IN" sz="280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679450" indent="-457200">
              <a:lnSpc>
                <a:spcPct val="98000"/>
              </a:lnSpc>
              <a:spcAft>
                <a:spcPts val="10"/>
              </a:spcAft>
              <a:buFont typeface="Wingdings" panose="05000000000000000000" pitchFamily="2" charset="2"/>
              <a:buChar char="§"/>
            </a:pPr>
            <a:r>
              <a:rPr lang="en-IN" sz="2800" b="1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Operating System: </a:t>
            </a:r>
            <a:r>
              <a:rPr lang="en-IN" sz="280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Window 10. </a:t>
            </a:r>
            <a:endParaRPr lang="en-IN" sz="2800" dirty="0" smtClean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4588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073" y="769244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  DICTIONARY:</a:t>
            </a:r>
            <a:r>
              <a:rPr lang="en-IN" sz="4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40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447" y="2468881"/>
            <a:ext cx="10515600" cy="4389119"/>
          </a:xfrm>
        </p:spPr>
        <p:txBody>
          <a:bodyPr>
            <a:normAutofit/>
          </a:bodyPr>
          <a:lstStyle/>
          <a:p>
            <a:pPr lvl="0" fontAlgn="base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Create database placement</a:t>
            </a:r>
            <a:endParaRPr lang="en-IN" sz="32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I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Create </a:t>
            </a:r>
            <a:r>
              <a:rPr lang="en-IN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</a:t>
            </a:r>
            <a:r>
              <a:rPr lang="en-I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pPr lvl="0" fontAlgn="base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I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Create table Recruiter</a:t>
            </a:r>
          </a:p>
          <a:p>
            <a:pPr lvl="0" fontAlgn="base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IN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Create table Student</a:t>
            </a:r>
            <a:endParaRPr lang="en-IN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17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6765"/>
            <a:ext cx="10515600" cy="1325563"/>
          </a:xfrm>
        </p:spPr>
        <p:txBody>
          <a:bodyPr/>
          <a:lstStyle/>
          <a:p>
            <a:r>
              <a:rPr lang="en-IN" dirty="0"/>
              <a:t>Hibernate: create table </a:t>
            </a:r>
            <a:r>
              <a:rPr lang="en-IN" dirty="0" smtClean="0"/>
              <a:t>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798"/>
            <a:ext cx="12192000" cy="5749201"/>
          </a:xfrm>
        </p:spPr>
      </p:pic>
    </p:spTree>
    <p:extLst>
      <p:ext uri="{BB962C8B-B14F-4D97-AF65-F5344CB8AC3E}">
        <p14:creationId xmlns:p14="http://schemas.microsoft.com/office/powerpoint/2010/main" val="1868029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035145" cy="1325563"/>
          </a:xfrm>
        </p:spPr>
        <p:txBody>
          <a:bodyPr/>
          <a:lstStyle/>
          <a:p>
            <a:r>
              <a:rPr lang="en-IN" dirty="0" smtClean="0"/>
              <a:t>Hibernate: create table Recruiter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813"/>
            <a:ext cx="12192000" cy="5532437"/>
          </a:xfrm>
        </p:spPr>
      </p:pic>
    </p:spTree>
    <p:extLst>
      <p:ext uri="{BB962C8B-B14F-4D97-AF65-F5344CB8AC3E}">
        <p14:creationId xmlns:p14="http://schemas.microsoft.com/office/powerpoint/2010/main" val="102116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709"/>
            <a:ext cx="11353800" cy="1325563"/>
          </a:xfrm>
        </p:spPr>
        <p:txBody>
          <a:bodyPr/>
          <a:lstStyle/>
          <a:p>
            <a:r>
              <a:rPr lang="en-IN" dirty="0" smtClean="0"/>
              <a:t>Hibernate: create table Student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3041"/>
            <a:ext cx="12192000" cy="5394960"/>
          </a:xfrm>
        </p:spPr>
      </p:pic>
    </p:spTree>
    <p:extLst>
      <p:ext uri="{BB962C8B-B14F-4D97-AF65-F5344CB8AC3E}">
        <p14:creationId xmlns:p14="http://schemas.microsoft.com/office/powerpoint/2010/main" val="154573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0127"/>
            <a:ext cx="10993581" cy="1325563"/>
          </a:xfrm>
        </p:spPr>
        <p:txBody>
          <a:bodyPr/>
          <a:lstStyle/>
          <a:p>
            <a:r>
              <a:rPr lang="en-US" dirty="0" smtClean="0"/>
              <a:t>Home Page: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8069"/>
            <a:ext cx="12192000" cy="5679931"/>
          </a:xfrm>
        </p:spPr>
      </p:pic>
    </p:spTree>
    <p:extLst>
      <p:ext uri="{BB962C8B-B14F-4D97-AF65-F5344CB8AC3E}">
        <p14:creationId xmlns:p14="http://schemas.microsoft.com/office/powerpoint/2010/main" val="321089997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374</TotalTime>
  <Words>263</Words>
  <Application>Microsoft Office PowerPoint</Application>
  <PresentationFormat>Widescreen</PresentationFormat>
  <Paragraphs>70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Wingdings</vt:lpstr>
      <vt:lpstr>Retrospect</vt:lpstr>
      <vt:lpstr>                 </vt:lpstr>
      <vt:lpstr>INDEX:</vt:lpstr>
      <vt:lpstr> </vt:lpstr>
      <vt:lpstr>SOFTWARE REQUIREMENTS:     </vt:lpstr>
      <vt:lpstr>DATA  DICTIONARY:   </vt:lpstr>
      <vt:lpstr>Hibernate: create table Admin</vt:lpstr>
      <vt:lpstr>Hibernate: create table Recruiter</vt:lpstr>
      <vt:lpstr>Hibernate: create table Student</vt:lpstr>
      <vt:lpstr>Home Page:</vt:lpstr>
      <vt:lpstr>Admin Sign in page:</vt:lpstr>
      <vt:lpstr>Admin dashboard:</vt:lpstr>
      <vt:lpstr>Non-Placed Student:</vt:lpstr>
      <vt:lpstr>Placed student: </vt:lpstr>
      <vt:lpstr>Recruiter  Signup page:</vt:lpstr>
      <vt:lpstr>Recruiter Sign in page:</vt:lpstr>
      <vt:lpstr>Recruiter Dashboard page:</vt:lpstr>
      <vt:lpstr>View jobs page:</vt:lpstr>
      <vt:lpstr>Check Applicant List page:</vt:lpstr>
      <vt:lpstr>Applicant Details page:</vt:lpstr>
      <vt:lpstr> Search Candidates List page:</vt:lpstr>
      <vt:lpstr>Student Signup page:</vt:lpstr>
      <vt:lpstr>Student Sign in page:</vt:lpstr>
      <vt:lpstr>Student Dashboard page:</vt:lpstr>
      <vt:lpstr>View jobs page:</vt:lpstr>
      <vt:lpstr>Applied Jobs Status: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</dc:title>
  <dc:creator>Lenovo</dc:creator>
  <cp:lastModifiedBy>Lenovo</cp:lastModifiedBy>
  <cp:revision>56</cp:revision>
  <dcterms:created xsi:type="dcterms:W3CDTF">2021-12-09T08:56:07Z</dcterms:created>
  <dcterms:modified xsi:type="dcterms:W3CDTF">2021-12-09T15:36:21Z</dcterms:modified>
</cp:coreProperties>
</file>